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sldIdLst>
    <p:sldId id="256" r:id="rId3"/>
    <p:sldId id="259" r:id="rId4"/>
    <p:sldId id="284" r:id="rId5"/>
    <p:sldId id="281" r:id="rId6"/>
    <p:sldId id="282" r:id="rId7"/>
    <p:sldId id="283" r:id="rId8"/>
    <p:sldId id="260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embeddedFontLst>
    <p:embeddedFont>
      <p:font typeface="Abadi" panose="020B0604020104020204" pitchFamily="34" charset="0"/>
      <p:regular r:id="rId15"/>
    </p:embeddedFont>
    <p:embeddedFont>
      <p:font typeface="Arial Black" panose="020B0A04020102020204" pitchFamily="34" charset="0"/>
      <p:bold r:id="rId16"/>
    </p:embeddedFont>
    <p:embeddedFont>
      <p:font typeface="Bauhaus 93" panose="04030905020B02020C02" pitchFamily="8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mbria Math" panose="02040503050406030204" pitchFamily="18" charset="0"/>
      <p:regular r:id="rId24"/>
    </p:embeddedFont>
    <p:embeddedFont>
      <p:font typeface="Frutiger75-Black" panose="020B0604020202020204"/>
      <p:bold r:id="rId2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DFC9"/>
    <a:srgbClr val="FFB481"/>
    <a:srgbClr val="FFC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6EA05AD-BD99-4341-B3E2-1EDD7646EF05}"/>
    <pc:docChg chg="addSld">
      <pc:chgData name="" userId="" providerId="" clId="Web-{C6EA05AD-BD99-4341-B3E2-1EDD7646EF05}" dt="2018-10-04T10:30:43.585" v="0"/>
      <pc:docMkLst>
        <pc:docMk/>
      </pc:docMkLst>
      <pc:sldChg chg="new">
        <pc:chgData name="" userId="" providerId="" clId="Web-{C6EA05AD-BD99-4341-B3E2-1EDD7646EF05}" dt="2018-10-04T10:30:43.585" v="0"/>
        <pc:sldMkLst>
          <pc:docMk/>
          <pc:sldMk cId="3958676230" sldId="284"/>
        </pc:sldMkLst>
      </pc:sldChg>
    </pc:docChg>
  </pc:docChgLst>
  <pc:docChgLst>
    <pc:chgData clId="Web-{74114404-95DD-4418-99B2-93BA29164908}"/>
    <pc:docChg chg="modSld">
      <pc:chgData name="" userId="" providerId="" clId="Web-{74114404-95DD-4418-99B2-93BA29164908}" dt="2018-10-05T09:49:11.960" v="7" actId="1076"/>
      <pc:docMkLst>
        <pc:docMk/>
      </pc:docMkLst>
      <pc:sldChg chg="delSp modSp">
        <pc:chgData name="" userId="" providerId="" clId="Web-{74114404-95DD-4418-99B2-93BA29164908}" dt="2018-10-05T09:49:11.960" v="7" actId="1076"/>
        <pc:sldMkLst>
          <pc:docMk/>
          <pc:sldMk cId="3475151621" sldId="257"/>
        </pc:sldMkLst>
        <pc:spChg chg="mod">
          <ac:chgData name="" userId="" providerId="" clId="Web-{74114404-95DD-4418-99B2-93BA29164908}" dt="2018-10-05T09:49:11.897" v="6" actId="1076"/>
          <ac:spMkLst>
            <pc:docMk/>
            <pc:sldMk cId="3475151621" sldId="257"/>
            <ac:spMk id="26" creationId="{FD6DCEAF-28FF-49C8-A355-E773EACB8DEA}"/>
          </ac:spMkLst>
        </pc:spChg>
        <pc:picChg chg="mod">
          <ac:chgData name="" userId="" providerId="" clId="Web-{74114404-95DD-4418-99B2-93BA29164908}" dt="2018-10-05T09:49:11.960" v="7" actId="1076"/>
          <ac:picMkLst>
            <pc:docMk/>
            <pc:sldMk cId="3475151621" sldId="257"/>
            <ac:picMk id="3" creationId="{DD1406B6-63B3-4857-B997-8ACAD1F6C4BE}"/>
          </ac:picMkLst>
        </pc:picChg>
        <pc:picChg chg="del">
          <ac:chgData name="" userId="" providerId="" clId="Web-{74114404-95DD-4418-99B2-93BA29164908}" dt="2018-10-05T09:48:57.553" v="0"/>
          <ac:picMkLst>
            <pc:docMk/>
            <pc:sldMk cId="3475151621" sldId="257"/>
            <ac:picMk id="25" creationId="{3D0B9A0F-CC95-4B0C-BEF8-4C772C81965B}"/>
          </ac:picMkLst>
        </pc:picChg>
      </pc:sldChg>
    </pc:docChg>
  </pc:docChgLst>
  <pc:docChgLst>
    <pc:chgData clId="Web-{6B80EC9B-7E4F-4816-8CD7-DCC14E11C647}"/>
    <pc:docChg chg="addSld delSld modSld sldOrd">
      <pc:chgData name="" userId="" providerId="" clId="Web-{6B80EC9B-7E4F-4816-8CD7-DCC14E11C647}" dt="2018-10-09T10:42:58.502" v="45"/>
      <pc:docMkLst>
        <pc:docMk/>
      </pc:docMkLst>
      <pc:sldChg chg="addSp modSp">
        <pc:chgData name="" userId="" providerId="" clId="Web-{6B80EC9B-7E4F-4816-8CD7-DCC14E11C647}" dt="2018-10-09T10:37:47.422" v="23" actId="14100"/>
        <pc:sldMkLst>
          <pc:docMk/>
          <pc:sldMk cId="485938644" sldId="258"/>
        </pc:sldMkLst>
        <pc:spChg chg="add mod">
          <ac:chgData name="" userId="" providerId="" clId="Web-{6B80EC9B-7E4F-4816-8CD7-DCC14E11C647}" dt="2018-10-09T10:37:47.422" v="23" actId="14100"/>
          <ac:spMkLst>
            <pc:docMk/>
            <pc:sldMk cId="485938644" sldId="258"/>
            <ac:spMk id="7" creationId="{725B36E1-AA0A-4091-B05B-4D069DEFC753}"/>
          </ac:spMkLst>
        </pc:spChg>
      </pc:sldChg>
      <pc:sldChg chg="addSp delSp modSp">
        <pc:chgData name="" userId="" providerId="" clId="Web-{6B80EC9B-7E4F-4816-8CD7-DCC14E11C647}" dt="2018-10-09T10:42:40.768" v="44"/>
        <pc:sldMkLst>
          <pc:docMk/>
          <pc:sldMk cId="2554241874" sldId="274"/>
        </pc:sldMkLst>
        <pc:spChg chg="mod">
          <ac:chgData name="" userId="" providerId="" clId="Web-{6B80EC9B-7E4F-4816-8CD7-DCC14E11C647}" dt="2018-10-09T10:42:16.221" v="37" actId="1076"/>
          <ac:spMkLst>
            <pc:docMk/>
            <pc:sldMk cId="2554241874" sldId="274"/>
            <ac:spMk id="4" creationId="{C022024E-FD82-4E89-8F68-5722E433B3EB}"/>
          </ac:spMkLst>
        </pc:spChg>
        <pc:spChg chg="mod">
          <ac:chgData name="" userId="" providerId="" clId="Web-{6B80EC9B-7E4F-4816-8CD7-DCC14E11C647}" dt="2018-10-09T10:41:59.221" v="34" actId="1076"/>
          <ac:spMkLst>
            <pc:docMk/>
            <pc:sldMk cId="2554241874" sldId="274"/>
            <ac:spMk id="6" creationId="{66EE4EA0-AAF3-4773-8C10-9655DBBB8820}"/>
          </ac:spMkLst>
        </pc:spChg>
        <pc:spChg chg="add">
          <ac:chgData name="" userId="" providerId="" clId="Web-{6B80EC9B-7E4F-4816-8CD7-DCC14E11C647}" dt="2018-10-09T10:42:40.737" v="42"/>
          <ac:spMkLst>
            <pc:docMk/>
            <pc:sldMk cId="2554241874" sldId="274"/>
            <ac:spMk id="13" creationId="{E8811A9D-425E-4E4F-AB8F-8F462459EBA7}"/>
          </ac:spMkLst>
        </pc:spChg>
        <pc:spChg chg="add">
          <ac:chgData name="" userId="" providerId="" clId="Web-{6B80EC9B-7E4F-4816-8CD7-DCC14E11C647}" dt="2018-10-09T10:42:40.768" v="44"/>
          <ac:spMkLst>
            <pc:docMk/>
            <pc:sldMk cId="2554241874" sldId="274"/>
            <ac:spMk id="17" creationId="{86DE884A-F2FD-4F62-BEED-487388D8E988}"/>
          </ac:spMkLst>
        </pc:spChg>
        <pc:picChg chg="mod">
          <ac:chgData name="" userId="" providerId="" clId="Web-{6B80EC9B-7E4F-4816-8CD7-DCC14E11C647}" dt="2018-10-09T10:41:55.736" v="33" actId="1076"/>
          <ac:picMkLst>
            <pc:docMk/>
            <pc:sldMk cId="2554241874" sldId="274"/>
            <ac:picMk id="3" creationId="{6386E93C-9226-4652-930E-103681FE2B72}"/>
          </ac:picMkLst>
        </pc:picChg>
        <pc:picChg chg="add del mod">
          <ac:chgData name="" userId="" providerId="" clId="Web-{6B80EC9B-7E4F-4816-8CD7-DCC14E11C647}" dt="2018-10-09T10:39:41.376" v="31"/>
          <ac:picMkLst>
            <pc:docMk/>
            <pc:sldMk cId="2554241874" sldId="274"/>
            <ac:picMk id="8" creationId="{7029AE82-7B14-45DB-8CB2-512345B94144}"/>
          </ac:picMkLst>
        </pc:picChg>
        <pc:picChg chg="add">
          <ac:chgData name="" userId="" providerId="" clId="Web-{6B80EC9B-7E4F-4816-8CD7-DCC14E11C647}" dt="2018-10-09T10:42:40.721" v="41"/>
          <ac:picMkLst>
            <pc:docMk/>
            <pc:sldMk cId="2554241874" sldId="274"/>
            <ac:picMk id="11" creationId="{6ABF0626-A981-49A5-8607-910C0916E41C}"/>
          </ac:picMkLst>
        </pc:picChg>
        <pc:cxnChg chg="mod">
          <ac:chgData name="" userId="" providerId="" clId="Web-{6B80EC9B-7E4F-4816-8CD7-DCC14E11C647}" dt="2018-10-09T10:42:28.440" v="40" actId="14100"/>
          <ac:cxnSpMkLst>
            <pc:docMk/>
            <pc:sldMk cId="2554241874" sldId="274"/>
            <ac:cxnSpMk id="5" creationId="{AF4CBD4F-BE68-4ACF-82EC-40399AA54AB0}"/>
          </ac:cxnSpMkLst>
        </pc:cxnChg>
        <pc:cxnChg chg="mod">
          <ac:chgData name="" userId="" providerId="" clId="Web-{6B80EC9B-7E4F-4816-8CD7-DCC14E11C647}" dt="2018-10-09T10:42:12.611" v="36" actId="14100"/>
          <ac:cxnSpMkLst>
            <pc:docMk/>
            <pc:sldMk cId="2554241874" sldId="274"/>
            <ac:cxnSpMk id="7" creationId="{75FFEF02-BAA1-4CEC-B863-4C45A44C5548}"/>
          </ac:cxnSpMkLst>
        </pc:cxnChg>
        <pc:cxnChg chg="add">
          <ac:chgData name="" userId="" providerId="" clId="Web-{6B80EC9B-7E4F-4816-8CD7-DCC14E11C647}" dt="2018-10-09T10:42:40.752" v="43"/>
          <ac:cxnSpMkLst>
            <pc:docMk/>
            <pc:sldMk cId="2554241874" sldId="274"/>
            <ac:cxnSpMk id="15" creationId="{859FE039-811E-4995-91E2-08FBE3329E7A}"/>
          </ac:cxnSpMkLst>
        </pc:cxnChg>
      </pc:sldChg>
      <pc:sldChg chg="addSp delSp modSp del ord">
        <pc:chgData name="" userId="" providerId="" clId="Web-{6B80EC9B-7E4F-4816-8CD7-DCC14E11C647}" dt="2018-10-09T10:42:58.502" v="45"/>
        <pc:sldMkLst>
          <pc:docMk/>
          <pc:sldMk cId="3641744337" sldId="276"/>
        </pc:sldMkLst>
        <pc:spChg chg="add mod">
          <ac:chgData name="" userId="" providerId="" clId="Web-{6B80EC9B-7E4F-4816-8CD7-DCC14E11C647}" dt="2018-10-09T10:39:11.829" v="27" actId="1076"/>
          <ac:spMkLst>
            <pc:docMk/>
            <pc:sldMk cId="3641744337" sldId="276"/>
            <ac:spMk id="3" creationId="{9A844701-00DE-49EE-8387-F71239679C8C}"/>
          </ac:spMkLst>
        </pc:spChg>
        <pc:picChg chg="del">
          <ac:chgData name="" userId="" providerId="" clId="Web-{6B80EC9B-7E4F-4816-8CD7-DCC14E11C647}" dt="2018-10-09T10:39:35.813" v="29"/>
          <ac:picMkLst>
            <pc:docMk/>
            <pc:sldMk cId="3641744337" sldId="276"/>
            <ac:picMk id="4" creationId="{AC9091E7-3449-4485-921C-CDDF277E606D}"/>
          </ac:picMkLst>
        </pc:picChg>
      </pc:sldChg>
      <pc:sldChg chg="new del">
        <pc:chgData name="" userId="" providerId="" clId="Web-{6B80EC9B-7E4F-4816-8CD7-DCC14E11C647}" dt="2018-10-09T10:32:54.639" v="1"/>
        <pc:sldMkLst>
          <pc:docMk/>
          <pc:sldMk cId="3045851128" sldId="285"/>
        </pc:sldMkLst>
      </pc:sldChg>
    </pc:docChg>
  </pc:docChgLst>
  <pc:docChgLst>
    <pc:chgData clId="Web-{70E1254E-A270-4418-A58D-01B167863AD2}"/>
    <pc:docChg chg="modSld">
      <pc:chgData name="" userId="" providerId="" clId="Web-{70E1254E-A270-4418-A58D-01B167863AD2}" dt="2018-10-05T09:57:39.651" v="66" actId="20577"/>
      <pc:docMkLst>
        <pc:docMk/>
      </pc:docMkLst>
      <pc:sldChg chg="modSp">
        <pc:chgData name="" userId="" providerId="" clId="Web-{70E1254E-A270-4418-A58D-01B167863AD2}" dt="2018-10-05T09:57:39.620" v="65" actId="20577"/>
        <pc:sldMkLst>
          <pc:docMk/>
          <pc:sldMk cId="2785498778" sldId="259"/>
        </pc:sldMkLst>
        <pc:spChg chg="mod">
          <ac:chgData name="" userId="" providerId="" clId="Web-{70E1254E-A270-4418-A58D-01B167863AD2}" dt="2018-10-05T09:57:39.620" v="65" actId="20577"/>
          <ac:spMkLst>
            <pc:docMk/>
            <pc:sldMk cId="2785498778" sldId="259"/>
            <ac:spMk id="2" creationId="{FF85DCA3-2C33-4B89-8912-481307C8EDD9}"/>
          </ac:spMkLst>
        </pc:spChg>
      </pc:sldChg>
    </pc:docChg>
  </pc:docChgLst>
  <pc:docChgLst>
    <pc:chgData clId="Web-{999890BD-05C5-4594-8BF6-66E4AB3B1BA4}"/>
    <pc:docChg chg="modSld">
      <pc:chgData name="" userId="" providerId="" clId="Web-{999890BD-05C5-4594-8BF6-66E4AB3B1BA4}" dt="2018-10-04T10:34:03.618" v="16" actId="14100"/>
      <pc:docMkLst>
        <pc:docMk/>
      </pc:docMkLst>
      <pc:sldChg chg="addSp delSp modSp">
        <pc:chgData name="" userId="" providerId="" clId="Web-{999890BD-05C5-4594-8BF6-66E4AB3B1BA4}" dt="2018-10-04T10:34:03.618" v="16" actId="14100"/>
        <pc:sldMkLst>
          <pc:docMk/>
          <pc:sldMk cId="3958676230" sldId="284"/>
        </pc:sldMkLst>
        <pc:spChg chg="add mod">
          <ac:chgData name="" userId="" providerId="" clId="Web-{999890BD-05C5-4594-8BF6-66E4AB3B1BA4}" dt="2018-10-04T10:33:00.258" v="7" actId="14100"/>
          <ac:spMkLst>
            <pc:docMk/>
            <pc:sldMk cId="3958676230" sldId="284"/>
            <ac:spMk id="3" creationId="{1B175B4B-0CDD-4C95-B8B4-9D4599A7584E}"/>
          </ac:spMkLst>
        </pc:spChg>
        <pc:picChg chg="add del mod">
          <ac:chgData name="" userId="" providerId="" clId="Web-{999890BD-05C5-4594-8BF6-66E4AB3B1BA4}" dt="2018-10-04T10:33:37.149" v="9"/>
          <ac:picMkLst>
            <pc:docMk/>
            <pc:sldMk cId="3958676230" sldId="284"/>
            <ac:picMk id="4" creationId="{A706F37D-12D3-46D5-B84D-D0BFF20CAFA7}"/>
          </ac:picMkLst>
        </pc:picChg>
        <pc:picChg chg="add mod">
          <ac:chgData name="" userId="" providerId="" clId="Web-{999890BD-05C5-4594-8BF6-66E4AB3B1BA4}" dt="2018-10-04T10:34:03.618" v="16" actId="14100"/>
          <ac:picMkLst>
            <pc:docMk/>
            <pc:sldMk cId="3958676230" sldId="284"/>
            <ac:picMk id="6" creationId="{2FBEC5BC-402C-44D9-A1C9-EFEFED260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5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79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41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35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488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667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1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592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269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761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89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98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705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636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39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6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09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41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2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59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8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6668-111F-4F3F-8C9B-EFA2681ABCBC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52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F087-E830-4172-99F1-C1D3D9DE95B8}" type="datetimeFigureOut">
              <a:rPr lang="es-ES" smtClean="0"/>
              <a:t>03/10/2022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26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Ocyhbij9JYQ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gi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b3Riq06fVI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hyperlink" Target="http://www.youtube.com/watch?v=nl4-s-DDO-M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://www.youtube.com/watch?v=5PywGPviouQ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://www.youtube.com/watch?v=0L2UEF-9bF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youtube.com/watch?feature=player_embedded&amp;v=WTdqmkQtR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youtube.com/watch?v=zk8qWXhsFm8" TargetMode="Externa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youtube.com/watch?v=qXKh0m_z7u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AFC815D-AEEA-4DC3-9241-D02ED99F9A14}"/>
              </a:ext>
            </a:extLst>
          </p:cNvPr>
          <p:cNvSpPr txBox="1"/>
          <p:nvPr/>
        </p:nvSpPr>
        <p:spPr>
          <a:xfrm>
            <a:off x="434877" y="2116806"/>
            <a:ext cx="6766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Octubre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03D82D-2D40-42F1-8933-4B1636A8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2" y="402939"/>
            <a:ext cx="6255433" cy="16182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294488-E460-4AC3-BA8C-6986C6093A2E}"/>
              </a:ext>
            </a:extLst>
          </p:cNvPr>
          <p:cNvSpPr txBox="1"/>
          <p:nvPr/>
        </p:nvSpPr>
        <p:spPr>
          <a:xfrm>
            <a:off x="9903119" y="5936565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Bauhaus 93" panose="04030905020B02020C02" pitchFamily="82" charset="0"/>
              </a:rPr>
              <a:t>Taller 2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C29BC0C-68CC-D8D1-AADC-038752F19E55}"/>
              </a:ext>
            </a:extLst>
          </p:cNvPr>
          <p:cNvGrpSpPr/>
          <p:nvPr/>
        </p:nvGrpSpPr>
        <p:grpSpPr>
          <a:xfrm>
            <a:off x="346873" y="4909878"/>
            <a:ext cx="1710000" cy="1710000"/>
            <a:chOff x="346873" y="4909878"/>
            <a:chExt cx="1710000" cy="1710000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A47BB312-1A47-8F3F-C6D7-B653367D8500}"/>
                </a:ext>
              </a:extLst>
            </p:cNvPr>
            <p:cNvGrpSpPr/>
            <p:nvPr/>
          </p:nvGrpSpPr>
          <p:grpSpPr>
            <a:xfrm>
              <a:off x="346873" y="4909878"/>
              <a:ext cx="1710000" cy="1710000"/>
              <a:chOff x="2403484" y="4774878"/>
              <a:chExt cx="1710000" cy="1710000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29936AAE-FBD2-D92E-0262-1DF45530B59A}"/>
                  </a:ext>
                </a:extLst>
              </p:cNvPr>
              <p:cNvSpPr/>
              <p:nvPr/>
            </p:nvSpPr>
            <p:spPr>
              <a:xfrm>
                <a:off x="2538484" y="4909878"/>
                <a:ext cx="1440000" cy="1440000"/>
              </a:xfrm>
              <a:prstGeom prst="roundRect">
                <a:avLst>
                  <a:gd name="adj" fmla="val 33085"/>
                </a:avLst>
              </a:prstGeom>
              <a:solidFill>
                <a:srgbClr val="062438"/>
              </a:solidFill>
              <a:ln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01654010-734C-C4F8-1F66-B9211DDE2A70}"/>
                  </a:ext>
                </a:extLst>
              </p:cNvPr>
              <p:cNvSpPr/>
              <p:nvPr/>
            </p:nvSpPr>
            <p:spPr>
              <a:xfrm>
                <a:off x="2403484" y="4774878"/>
                <a:ext cx="1710000" cy="1710000"/>
              </a:xfrm>
              <a:prstGeom prst="roundRect">
                <a:avLst>
                  <a:gd name="adj" fmla="val 33085"/>
                </a:avLst>
              </a:prstGeom>
              <a:noFill/>
              <a:ln w="76200"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612DB6E-0D68-A1F2-A0ED-377397F94B5B}"/>
                </a:ext>
              </a:extLst>
            </p:cNvPr>
            <p:cNvSpPr txBox="1"/>
            <p:nvPr/>
          </p:nvSpPr>
          <p:spPr>
            <a:xfrm>
              <a:off x="570931" y="5164713"/>
              <a:ext cx="12618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</a:t>
              </a:r>
              <a:r>
                <a:rPr lang="es-ES" sz="4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en-GB" sz="72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2EEBA82-2DDD-EE9B-54B1-4FBAA408869C}"/>
              </a:ext>
            </a:extLst>
          </p:cNvPr>
          <p:cNvGrpSpPr/>
          <p:nvPr/>
        </p:nvGrpSpPr>
        <p:grpSpPr>
          <a:xfrm>
            <a:off x="5388868" y="2937506"/>
            <a:ext cx="6255433" cy="1972372"/>
            <a:chOff x="5388868" y="2937506"/>
            <a:chExt cx="6255433" cy="1972372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CE01301-DBE6-44AF-BF72-EF2F6603461A}"/>
                </a:ext>
              </a:extLst>
            </p:cNvPr>
            <p:cNvSpPr txBox="1"/>
            <p:nvPr/>
          </p:nvSpPr>
          <p:spPr>
            <a:xfrm>
              <a:off x="5388868" y="3047830"/>
              <a:ext cx="625543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Robotico</a:t>
              </a:r>
              <a:endPara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45FBBD4-67E0-550A-85D3-B5A45672FDAB}"/>
                </a:ext>
              </a:extLst>
            </p:cNvPr>
            <p:cNvSpPr txBox="1"/>
            <p:nvPr/>
          </p:nvSpPr>
          <p:spPr>
            <a:xfrm>
              <a:off x="7963865" y="2937506"/>
              <a:ext cx="110543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4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lex\Desktop\apuntes etsii\4º Cuarto\Robótica\Taller 2\dfe.PNG">
            <a:extLst>
              <a:ext uri="{FF2B5EF4-FFF2-40B4-BE49-F238E27FC236}">
                <a16:creationId xmlns:a16="http://schemas.microsoft.com/office/drawing/2014/main" id="{A6F6F58F-35FE-4BEA-8871-31281B4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1345" y="1679714"/>
            <a:ext cx="2987824" cy="2329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3" descr="C:\Users\Alex\Desktop\apuntes etsii\4º Cuarto\Robótica\Taller 2\Spine-Robot-1.jpg">
            <a:extLst>
              <a:ext uri="{FF2B5EF4-FFF2-40B4-BE49-F238E27FC236}">
                <a16:creationId xmlns:a16="http://schemas.microsoft.com/office/drawing/2014/main" id="{E9E152A8-C760-4D2A-8006-559D15B9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756" y="1445790"/>
            <a:ext cx="3528901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Alex\Desktop\apuntes etsii\4º Cuarto\Robótica\Taller 2\boston-dynamics-alphadog-ls3-darpa-demo.jpg">
            <a:extLst>
              <a:ext uri="{FF2B5EF4-FFF2-40B4-BE49-F238E27FC236}">
                <a16:creationId xmlns:a16="http://schemas.microsoft.com/office/drawing/2014/main" id="{7A72412C-8497-4F18-84E7-3ED078FC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1923" y="4081938"/>
            <a:ext cx="3672311" cy="1995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5" descr="C:\Users\Alex\Desktop\apuntes etsii\4º Cuarto\Robótica\Taller 2\dadef.PNG">
            <a:extLst>
              <a:ext uri="{FF2B5EF4-FFF2-40B4-BE49-F238E27FC236}">
                <a16:creationId xmlns:a16="http://schemas.microsoft.com/office/drawing/2014/main" id="{B703ADC2-241F-46C8-9E5B-8888CDF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99" y="4331274"/>
            <a:ext cx="4248124" cy="2350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9 Rectángulo">
            <a:extLst>
              <a:ext uri="{FF2B5EF4-FFF2-40B4-BE49-F238E27FC236}">
                <a16:creationId xmlns:a16="http://schemas.microsoft.com/office/drawing/2014/main" id="{7C893B5E-431E-4989-BFDA-2324528C4326}"/>
              </a:ext>
            </a:extLst>
          </p:cNvPr>
          <p:cNvSpPr/>
          <p:nvPr/>
        </p:nvSpPr>
        <p:spPr>
          <a:xfrm>
            <a:off x="7418545" y="2605282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http://www.youtube.com/watch?v=Ocyhbij9JYQ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1DDA808-349D-445A-AF14-951F1F5DBF37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Otros robots</a:t>
            </a:r>
          </a:p>
        </p:txBody>
      </p:sp>
    </p:spTree>
    <p:extLst>
      <p:ext uri="{BB962C8B-B14F-4D97-AF65-F5344CB8AC3E}">
        <p14:creationId xmlns:p14="http://schemas.microsoft.com/office/powerpoint/2010/main" val="1155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DF003-5104-4209-81E5-947C5BFB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95" y="1749286"/>
            <a:ext cx="10515600" cy="3922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¡MUCHAS GRACIAS POR ASISTIR!</a:t>
            </a:r>
            <a:b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</a:b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NOS VEMOS POR LA ETSII</a:t>
            </a:r>
            <a:endParaRPr lang="es-ES" sz="72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9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FECEEB-84DC-42D9-A8B7-8BA3DBD0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17" y="841277"/>
            <a:ext cx="3949052" cy="102157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2A0C13-6B1B-4BC9-8948-5F48319C0A33}"/>
              </a:ext>
            </a:extLst>
          </p:cNvPr>
          <p:cNvSpPr txBox="1"/>
          <p:nvPr/>
        </p:nvSpPr>
        <p:spPr>
          <a:xfrm>
            <a:off x="8821947" y="923277"/>
            <a:ext cx="3370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MANDA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F1A436-8EC7-4727-8461-88F3C8829386}"/>
              </a:ext>
            </a:extLst>
          </p:cNvPr>
          <p:cNvSpPr txBox="1"/>
          <p:nvPr/>
        </p:nvSpPr>
        <p:spPr>
          <a:xfrm>
            <a:off x="4383594" y="2756245"/>
            <a:ext cx="3342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Y NO TU</a:t>
            </a:r>
          </a:p>
        </p:txBody>
      </p:sp>
      <p:pic>
        <p:nvPicPr>
          <p:cNvPr id="8" name="Picture 2" descr="Resultado de imagen de panda dibujo">
            <a:extLst>
              <a:ext uri="{FF2B5EF4-FFF2-40B4-BE49-F238E27FC236}">
                <a16:creationId xmlns:a16="http://schemas.microsoft.com/office/drawing/2014/main" id="{0282C7BB-8FD2-430E-8DBB-A1F00B22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77" r="92958">
                        <a14:foregroundMark x1="43662" y1="28286" x2="43662" y2="28286"/>
                        <a14:foregroundMark x1="42535" y1="21143" x2="42535" y2="21143"/>
                        <a14:foregroundMark x1="34648" y1="28286" x2="34648" y2="28286"/>
                        <a14:foregroundMark x1="37183" y1="32571" x2="37183" y2="36857"/>
                        <a14:foregroundMark x1="39718" y1="29143" x2="56056" y2="37143"/>
                        <a14:foregroundMark x1="56056" y1="37143" x2="56620" y2="41714"/>
                        <a14:foregroundMark x1="30141" y1="84571" x2="30141" y2="84571"/>
                        <a14:foregroundMark x1="63662" y1="83143" x2="63662" y2="83143"/>
                        <a14:foregroundMark x1="29577" y1="60000" x2="32676" y2="50286"/>
                        <a14:foregroundMark x1="34648" y1="56000" x2="30704" y2="76286"/>
                        <a14:foregroundMark x1="30704" y1="76286" x2="31831" y2="78571"/>
                        <a14:foregroundMark x1="43099" y1="54000" x2="45634" y2="84286"/>
                        <a14:foregroundMark x1="42535" y1="47714" x2="40282" y2="84571"/>
                        <a14:foregroundMark x1="50986" y1="55429" x2="56620" y2="88286"/>
                        <a14:foregroundMark x1="56620" y1="56857" x2="62535" y2="75429"/>
                        <a14:foregroundMark x1="62535" y1="75429" x2="62535" y2="79143"/>
                        <a14:foregroundMark x1="56056" y1="49714" x2="61690" y2="78000"/>
                        <a14:foregroundMark x1="81972" y1="32286" x2="90423" y2="25143"/>
                        <a14:foregroundMark x1="76901" y1="40857" x2="84507" y2="29143"/>
                        <a14:foregroundMark x1="80563" y1="33714" x2="83944" y2="24571"/>
                        <a14:foregroundMark x1="88451" y1="27714" x2="92958" y2="24000"/>
                        <a14:foregroundMark x1="80845" y1="28286" x2="90423" y2="22000"/>
                        <a14:foregroundMark x1="42254" y1="40857" x2="36901" y2="23143"/>
                        <a14:foregroundMark x1="36901" y1="23143" x2="52958" y2="14000"/>
                        <a14:foregroundMark x1="52958" y1="14000" x2="57746" y2="33143"/>
                        <a14:foregroundMark x1="57746" y1="33143" x2="57183" y2="33714"/>
                        <a14:foregroundMark x1="30141" y1="32286" x2="33521" y2="12571"/>
                        <a14:foregroundMark x1="33521" y1="12571" x2="51831" y2="12000"/>
                        <a14:foregroundMark x1="51831" y1="12000" x2="53521" y2="14000"/>
                        <a14:foregroundMark x1="23380" y1="31143" x2="10986" y2="16857"/>
                        <a14:foregroundMark x1="10986" y1="16857" x2="15493" y2="35143"/>
                        <a14:foregroundMark x1="15493" y1="35143" x2="21127" y2="40286"/>
                        <a14:foregroundMark x1="92958" y1="24000" x2="92958" y2="1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58" y="2303741"/>
            <a:ext cx="2238029" cy="220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720CB9-8087-44E2-AED3-74870F23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" y="3737901"/>
            <a:ext cx="4023000" cy="3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621F6C8E-746D-4682-F000-E3395E82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32" y="241851"/>
            <a:ext cx="4386469" cy="4386469"/>
          </a:xfrm>
          <a:prstGeom prst="rect">
            <a:avLst/>
          </a:prstGeom>
        </p:spPr>
      </p:pic>
      <p:pic>
        <p:nvPicPr>
          <p:cNvPr id="1026" name="Picture 2" descr="GitHub Logo, symbol, meaning, history, PNG">
            <a:extLst>
              <a:ext uri="{FF2B5EF4-FFF2-40B4-BE49-F238E27FC236}">
                <a16:creationId xmlns:a16="http://schemas.microsoft.com/office/drawing/2014/main" id="{56A5CC57-7DFA-6D9C-24FE-E0C7992B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965" y="4041913"/>
            <a:ext cx="3048001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49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5433391" y="496957"/>
            <a:ext cx="5831631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¿Qué vamos a hacer?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E019C4-11A0-91F1-8941-0071E0BF0F0B}"/>
              </a:ext>
            </a:extLst>
          </p:cNvPr>
          <p:cNvSpPr/>
          <p:nvPr/>
        </p:nvSpPr>
        <p:spPr>
          <a:xfrm>
            <a:off x="1470990" y="1510749"/>
            <a:ext cx="5459896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1. Montaje Electrónico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0E38F-135C-BA45-CC58-8F812DAB48AB}"/>
              </a:ext>
            </a:extLst>
          </p:cNvPr>
          <p:cNvSpPr/>
          <p:nvPr/>
        </p:nvSpPr>
        <p:spPr>
          <a:xfrm>
            <a:off x="1470989" y="2759765"/>
            <a:ext cx="5459897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2. Modelo Cinemático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CA11F73-1B32-546A-2896-ED58BAC599A7}"/>
              </a:ext>
            </a:extLst>
          </p:cNvPr>
          <p:cNvSpPr/>
          <p:nvPr/>
        </p:nvSpPr>
        <p:spPr>
          <a:xfrm>
            <a:off x="1470988" y="4008781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3. Control Manual (jugar </a:t>
            </a:r>
            <a:r>
              <a:rPr lang="es-ES" sz="3200" dirty="0" err="1">
                <a:solidFill>
                  <a:schemeClr val="tx1"/>
                </a:solidFill>
                <a:latin typeface="Abadi" panose="020B0604020104020204" pitchFamily="34" charset="0"/>
              </a:rPr>
              <a:t>xD</a:t>
            </a:r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)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931CF4E-DC95-AE41-CD89-89B7F04D473F}"/>
              </a:ext>
            </a:extLst>
          </p:cNvPr>
          <p:cNvSpPr/>
          <p:nvPr/>
        </p:nvSpPr>
        <p:spPr>
          <a:xfrm>
            <a:off x="1470988" y="5257797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4. Pick &amp; Place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35928F2-A4AF-F71B-F8D8-21ADEF9E969F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rot="5400000">
            <a:off x="7245771" y="864513"/>
            <a:ext cx="788552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AA919E86-FEF4-ACB2-0D6F-8ECBEADEA78C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6621263" y="1489021"/>
            <a:ext cx="2037568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1819F601-AF68-1B18-D170-A8FC22BE1C4E}"/>
              </a:ext>
            </a:extLst>
          </p:cNvPr>
          <p:cNvCxnSpPr>
            <a:cxnSpLocks/>
            <a:stCxn id="3" idx="2"/>
            <a:endCxn id="7" idx="3"/>
          </p:cNvCxnSpPr>
          <p:nvPr/>
        </p:nvCxnSpPr>
        <p:spPr>
          <a:xfrm rot="5400000">
            <a:off x="5996755" y="2113529"/>
            <a:ext cx="3286584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47B6572C-8414-82E7-5167-1E30E5DEB31B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rot="5400000">
            <a:off x="5372247" y="2738037"/>
            <a:ext cx="4535600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9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989164" y="21866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1. Montaje Electrónico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E916FA-4B2E-C28B-6431-82BEF1095BB0}"/>
              </a:ext>
            </a:extLst>
          </p:cNvPr>
          <p:cNvSpPr/>
          <p:nvPr/>
        </p:nvSpPr>
        <p:spPr>
          <a:xfrm>
            <a:off x="6838121" y="1139686"/>
            <a:ext cx="4691269" cy="396240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4983EA4B-9F8E-6DAB-68F1-33683A2D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425"/>
            <a:ext cx="6694713" cy="59045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0A0C7DE-DEDB-F0A3-AF52-D5580DD525FF}"/>
              </a:ext>
            </a:extLst>
          </p:cNvPr>
          <p:cNvSpPr txBox="1"/>
          <p:nvPr/>
        </p:nvSpPr>
        <p:spPr>
          <a:xfrm>
            <a:off x="6950763" y="1139686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Abadi" panose="020B0604020104020204" pitchFamily="34" charset="0"/>
              </a:rPr>
              <a:t>Superconsejitos</a:t>
            </a:r>
            <a:endParaRPr lang="en-GB" sz="2800" dirty="0">
              <a:latin typeface="Abadi" panose="020B060402010402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ACA484D-EBC5-9727-C4C0-FEF76024B012}"/>
              </a:ext>
            </a:extLst>
          </p:cNvPr>
          <p:cNvCxnSpPr>
            <a:cxnSpLocks/>
          </p:cNvCxnSpPr>
          <p:nvPr/>
        </p:nvCxnSpPr>
        <p:spPr>
          <a:xfrm>
            <a:off x="6950763" y="1669292"/>
            <a:ext cx="44659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7C174C-89F3-21C7-B874-A1D70EFC27AF}"/>
              </a:ext>
            </a:extLst>
          </p:cNvPr>
          <p:cNvSpPr txBox="1"/>
          <p:nvPr/>
        </p:nvSpPr>
        <p:spPr>
          <a:xfrm>
            <a:off x="6950763" y="1832668"/>
            <a:ext cx="4465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badi" panose="020B0604020104020204" pitchFamily="34" charset="0"/>
              </a:rPr>
              <a:t>No dejes los cables de la batería al aire: ¡CORTOCIRCUITO!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badi" panose="020B0604020104020204" pitchFamily="34" charset="0"/>
              </a:rPr>
              <a:t>Pon la conexión de tierra (GND) común a todos los componentes.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badi" panose="020B0604020104020204" pitchFamily="34" charset="0"/>
              </a:rPr>
              <a:t>Usa el mismo color para conexión:</a:t>
            </a:r>
          </a:p>
          <a:p>
            <a:r>
              <a:rPr lang="es-ES" sz="2000" dirty="0">
                <a:latin typeface="Abadi" panose="020B0604020104020204" pitchFamily="34" charset="0"/>
              </a:rPr>
              <a:t>		</a:t>
            </a:r>
            <a:endParaRPr lang="en-GB" sz="2000" dirty="0">
              <a:latin typeface="Abadi" panose="020B0604020104020204" pitchFamily="34" charset="0"/>
            </a:endParaRPr>
          </a:p>
        </p:txBody>
      </p:sp>
      <p:pic>
        <p:nvPicPr>
          <p:cNvPr id="13" name="Gráfico 12" descr="Detener con relleno sólido">
            <a:extLst>
              <a:ext uri="{FF2B5EF4-FFF2-40B4-BE49-F238E27FC236}">
                <a16:creationId xmlns:a16="http://schemas.microsoft.com/office/drawing/2014/main" id="{328BD4D5-27F6-C456-1FBD-25BECBA0E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511" y="4148919"/>
            <a:ext cx="238294" cy="238294"/>
          </a:xfrm>
          <a:prstGeom prst="rect">
            <a:avLst/>
          </a:prstGeom>
        </p:spPr>
      </p:pic>
      <p:pic>
        <p:nvPicPr>
          <p:cNvPr id="14" name="Gráfico 13" descr="Detener con relleno sólido">
            <a:extLst>
              <a:ext uri="{FF2B5EF4-FFF2-40B4-BE49-F238E27FC236}">
                <a16:creationId xmlns:a16="http://schemas.microsoft.com/office/drawing/2014/main" id="{0D5AF77B-1630-1BB4-4E3C-C60279DC4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5066" y="4148919"/>
            <a:ext cx="238294" cy="238294"/>
          </a:xfrm>
          <a:prstGeom prst="rect">
            <a:avLst/>
          </a:prstGeom>
        </p:spPr>
      </p:pic>
      <p:pic>
        <p:nvPicPr>
          <p:cNvPr id="15" name="Gráfico 14" descr="Detener con relleno sólido">
            <a:extLst>
              <a:ext uri="{FF2B5EF4-FFF2-40B4-BE49-F238E27FC236}">
                <a16:creationId xmlns:a16="http://schemas.microsoft.com/office/drawing/2014/main" id="{66801869-8CF2-DA2E-6A60-8DB33011E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2511" y="4431441"/>
            <a:ext cx="238294" cy="238294"/>
          </a:xfrm>
          <a:prstGeom prst="rect">
            <a:avLst/>
          </a:prstGeom>
        </p:spPr>
      </p:pic>
      <p:pic>
        <p:nvPicPr>
          <p:cNvPr id="16" name="Gráfico 15" descr="Detener con relleno sólido">
            <a:extLst>
              <a:ext uri="{FF2B5EF4-FFF2-40B4-BE49-F238E27FC236}">
                <a16:creationId xmlns:a16="http://schemas.microsoft.com/office/drawing/2014/main" id="{28D10FD9-EDE6-B6BE-D72D-7C3B25B96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5066" y="4431441"/>
            <a:ext cx="238294" cy="2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FF85DCA3-2C33-4B89-8912-481307C8E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78225"/>
                <a:ext cx="5858814" cy="498281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sz="2000" dirty="0">
                    <a:latin typeface="Frutiger75-Black" panose="020B0A00000000000000" pitchFamily="34" charset="0"/>
                  </a:rPr>
                  <a:t>Hallar las coordenadas ante unos giros determinados.</a:t>
                </a:r>
              </a:p>
              <a:p>
                <a:pPr marL="0" indent="0">
                  <a:buNone/>
                </a:pPr>
                <a:endParaRPr lang="es-ES" sz="20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sz="20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𝒄𝒐𝒔</m:t>
                              </m:r>
                              <m:d>
                                <m:d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s-ES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sz="2000" b="1" i="1">
                                      <a:latin typeface="Cambria Math" panose="02040503050406030204" pitchFamily="18" charset="0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s-E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𝒔𝒆𝒏</m:t>
                              </m:r>
                              <m:d>
                                <m:dPr>
                                  <m:ctrlPr>
                                    <a:rPr lang="es-E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𝒔𝒆𝒏</m:t>
                              </m:r>
                              <m:d>
                                <m:d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s-ES" sz="2000" b="1" dirty="0">
                  <a:latin typeface="Bauhaus 93" panose="04030905020B02020C02" pitchFamily="82" charset="0"/>
                </a:endParaRPr>
              </a:p>
              <a:p>
                <a:endParaRPr lang="es-ES" sz="3800" dirty="0">
                  <a:latin typeface="Bauhaus 93" panose="04030905020B02020C02" pitchFamily="82" charset="0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85DCA3-2C33-4B89-8912-481307C8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78225"/>
                <a:ext cx="5858814" cy="4982818"/>
              </a:xfrm>
              <a:prstGeom prst="rect">
                <a:avLst/>
              </a:prstGeom>
              <a:blipFill rotWithShape="0">
                <a:blip r:embed="rId2"/>
                <a:stretch>
                  <a:fillRect l="-937" t="-110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59" y="496957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Cinemática directa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14" y="1179397"/>
            <a:ext cx="4361739" cy="55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id="{FF85DCA3-2C33-4B89-8912-481307C8E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78225"/>
                <a:ext cx="10515600" cy="498281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sz="2000" dirty="0">
                    <a:latin typeface="Frutiger75-Black" panose="020B0A00000000000000" pitchFamily="34" charset="0"/>
                  </a:rPr>
                  <a:t>Método I: Despejar los ángulos de las articulaciones de la cinemática directa (solo para casos sencillos como este).</a:t>
                </a:r>
              </a:p>
              <a:p>
                <a:r>
                  <a:rPr lang="es-ES" sz="2000" dirty="0">
                    <a:latin typeface="Frutiger75-Black" panose="020B0A00000000000000" pitchFamily="34" charset="0"/>
                  </a:rPr>
                  <a:t>Método II: Aplicar trigonometría para despejar los ángulos.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E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𝒂𝒓𝒄𝒕𝒈</m:t>
                            </m:r>
                            <m:d>
                              <m:d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num>
                                  <m:den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s-E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𝒂𝒓𝒄𝒔𝒆𝒏</m:t>
                            </m:r>
                            <m:d>
                              <m:d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s-ES" sz="2000" b="1" dirty="0">
                    <a:latin typeface="Bauhaus 93" panose="04030905020B02020C02" pitchFamily="82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E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0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s-ES" sz="2000" b="1" dirty="0">
                                    <a:latin typeface="Bauhaus 93" panose="04030905020B02020C02" pitchFamily="82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  <m:sub>
                                    <m:r>
                                      <a:rPr lang="es-E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𝒂𝒓𝒄𝒕𝒈</m:t>
                                </m:r>
                                <m:d>
                                  <m:dPr>
                                    <m:ctrlP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num>
                                      <m:den>
                                        <m: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𝒂𝒓𝒄𝒕𝒈</m:t>
                            </m:r>
                            <m:d>
                              <m:dPr>
                                <m:ctrlPr>
                                  <a:rPr lang="es-E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s-E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r>
                                          <a:rPr lang="es-E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p>
                                            <m:r>
                                              <a:rPr lang="es-ES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s-ES" sz="2000" b="1" dirty="0">
                  <a:latin typeface="Bauhaus 93" panose="04030905020B02020C02" pitchFamily="82" charset="0"/>
                </a:endParaRPr>
              </a:p>
              <a:p>
                <a:pPr marL="0" indent="0">
                  <a:buNone/>
                </a:pPr>
                <a:endParaRPr lang="es-ES" sz="2000" dirty="0">
                  <a:latin typeface="Bauhaus 93" panose="04030905020B02020C02" pitchFamily="82" charset="0"/>
                </a:endParaRPr>
              </a:p>
              <a:p>
                <a:pPr marL="0" indent="0">
                  <a:buNone/>
                </a:pPr>
                <a:endParaRPr lang="es-ES" sz="2400" dirty="0">
                  <a:latin typeface="Bauhaus 93" panose="04030905020B02020C02" pitchFamily="82" charset="0"/>
                </a:endParaRPr>
              </a:p>
              <a:p>
                <a:endParaRPr lang="es-ES" sz="2400" dirty="0">
                  <a:latin typeface="Bauhaus 93" panose="04030905020B02020C02" pitchFamily="82" charset="0"/>
                </a:endParaRPr>
              </a:p>
              <a:p>
                <a:endParaRPr lang="es-ES" sz="1400" dirty="0">
                  <a:latin typeface="Bauhaus 93" panose="04030905020B02020C02" pitchFamily="82" charset="0"/>
                </a:endParaRPr>
              </a:p>
              <a:p>
                <a:endParaRPr lang="es-ES" sz="3800" dirty="0">
                  <a:latin typeface="Bauhaus 93" panose="04030905020B02020C02" pitchFamily="82" charset="0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" name="Marcador de conteni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85DCA3-2C33-4B89-8912-481307C8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78225"/>
                <a:ext cx="10515600" cy="4982818"/>
              </a:xfrm>
              <a:prstGeom prst="rect">
                <a:avLst/>
              </a:prstGeom>
              <a:blipFill rotWithShape="0">
                <a:blip r:embed="rId2"/>
                <a:stretch>
                  <a:fillRect l="-522" t="-1102" r="-9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59" y="496957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Cinemática inversa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36" y="2421228"/>
            <a:ext cx="3391892" cy="43208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16" y="2421228"/>
            <a:ext cx="3391892" cy="43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BD719-AD73-44C8-906E-4805A94BA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6500"/>
            <a:ext cx="3081131" cy="2310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lex\Desktop\apuntes etsii\4º Cuarto\Robótica\Taller 2\nitinol.PNG">
            <a:extLst>
              <a:ext uri="{FF2B5EF4-FFF2-40B4-BE49-F238E27FC236}">
                <a16:creationId xmlns:a16="http://schemas.microsoft.com/office/drawing/2014/main" id="{A81AF788-590F-43AF-9EDF-EE3594DB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876" y="4106725"/>
            <a:ext cx="2088232" cy="1399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 descr="C:\Users\Alex\Desktop\apuntes etsii\4º Cuarto\Robótica\Taller 2\ddf.PNG">
            <a:extLst>
              <a:ext uri="{FF2B5EF4-FFF2-40B4-BE49-F238E27FC236}">
                <a16:creationId xmlns:a16="http://schemas.microsoft.com/office/drawing/2014/main" id="{E9BEF131-A9B2-4D95-BFD9-CF422EF3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2035" y="1619664"/>
            <a:ext cx="2050441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 descr="C:\Users\Alex\Desktop\apuntes etsii\4º Cuarto\Robótica\Taller 2\dasfg.PNG">
            <a:extLst>
              <a:ext uri="{FF2B5EF4-FFF2-40B4-BE49-F238E27FC236}">
                <a16:creationId xmlns:a16="http://schemas.microsoft.com/office/drawing/2014/main" id="{E1B7A141-9F2B-41AA-A635-12C8BD1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715" y="1460049"/>
            <a:ext cx="3751996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5" descr="C:\Users\Alex\Desktop\apuntes etsii\4º Cuarto\Robótica\Taller 2\qefq.PNG">
            <a:extLst>
              <a:ext uri="{FF2B5EF4-FFF2-40B4-BE49-F238E27FC236}">
                <a16:creationId xmlns:a16="http://schemas.microsoft.com/office/drawing/2014/main" id="{58B50D1E-CCA1-4D11-AD08-64379CD1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1331" y="4034099"/>
            <a:ext cx="2613858" cy="1610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6" descr="C:\Users\Alex\Desktop\apuntes etsii\4º Cuarto\Robótica\Taller 2\ewqdf.PNG">
            <a:extLst>
              <a:ext uri="{FF2B5EF4-FFF2-40B4-BE49-F238E27FC236}">
                <a16:creationId xmlns:a16="http://schemas.microsoft.com/office/drawing/2014/main" id="{B8089471-60AD-4C68-880A-0BFB937C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697" y="4163175"/>
            <a:ext cx="2844204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F26B277-F00E-403C-A40B-6E7725FE7C43}"/>
              </a:ext>
            </a:extLst>
          </p:cNvPr>
          <p:cNvSpPr txBox="1">
            <a:spLocks/>
          </p:cNvSpPr>
          <p:nvPr/>
        </p:nvSpPr>
        <p:spPr>
          <a:xfrm>
            <a:off x="210921" y="3678423"/>
            <a:ext cx="5165035" cy="2842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>
                <a:hlinkClick r:id="rId8"/>
              </a:rPr>
              <a:t>https://www.youtube.com/watch?v=lb3Riq06fVI</a:t>
            </a:r>
            <a:endParaRPr lang="es-ES" sz="1800" dirty="0"/>
          </a:p>
        </p:txBody>
      </p:sp>
      <p:sp>
        <p:nvSpPr>
          <p:cNvPr id="10" name="13 Rectángulo">
            <a:extLst>
              <a:ext uri="{FF2B5EF4-FFF2-40B4-BE49-F238E27FC236}">
                <a16:creationId xmlns:a16="http://schemas.microsoft.com/office/drawing/2014/main" id="{61494ED3-DF35-4044-A603-FB08013BE560}"/>
              </a:ext>
            </a:extLst>
          </p:cNvPr>
          <p:cNvSpPr/>
          <p:nvPr/>
        </p:nvSpPr>
        <p:spPr>
          <a:xfrm>
            <a:off x="5028988" y="55175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9"/>
              </a:rPr>
              <a:t>http://www.youtube.com/watch?v=0L2UEF-9bF4</a:t>
            </a:r>
            <a:endParaRPr lang="es-ES" dirty="0"/>
          </a:p>
        </p:txBody>
      </p:sp>
      <p:sp>
        <p:nvSpPr>
          <p:cNvPr id="11" name="14 Rectángulo">
            <a:extLst>
              <a:ext uri="{FF2B5EF4-FFF2-40B4-BE49-F238E27FC236}">
                <a16:creationId xmlns:a16="http://schemas.microsoft.com/office/drawing/2014/main" id="{C002C592-566A-4C29-A584-C07BE93AB741}"/>
              </a:ext>
            </a:extLst>
          </p:cNvPr>
          <p:cNvSpPr/>
          <p:nvPr/>
        </p:nvSpPr>
        <p:spPr>
          <a:xfrm>
            <a:off x="5375956" y="3440365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0"/>
              </a:rPr>
              <a:t>http://www.youtube.com/watch?v=5PywGPviouQ</a:t>
            </a:r>
            <a:endParaRPr lang="es-ES" dirty="0"/>
          </a:p>
        </p:txBody>
      </p:sp>
      <p:sp>
        <p:nvSpPr>
          <p:cNvPr id="12" name="15 Rectángulo">
            <a:extLst>
              <a:ext uri="{FF2B5EF4-FFF2-40B4-BE49-F238E27FC236}">
                <a16:creationId xmlns:a16="http://schemas.microsoft.com/office/drawing/2014/main" id="{C1B9371B-AA3C-45EC-8BEE-57F2AFC021A3}"/>
              </a:ext>
            </a:extLst>
          </p:cNvPr>
          <p:cNvSpPr/>
          <p:nvPr/>
        </p:nvSpPr>
        <p:spPr>
          <a:xfrm>
            <a:off x="390298" y="6163914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1"/>
              </a:rPr>
              <a:t>http://www.youtube.com/watch?v=nl4-s-DDO-M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384398B-1A42-49FB-80C8-30C1602152EA}"/>
              </a:ext>
            </a:extLst>
          </p:cNvPr>
          <p:cNvSpPr txBox="1">
            <a:spLocks/>
          </p:cNvSpPr>
          <p:nvPr/>
        </p:nvSpPr>
        <p:spPr>
          <a:xfrm>
            <a:off x="7163697" y="278442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Actuadores</a:t>
            </a:r>
          </a:p>
        </p:txBody>
      </p:sp>
    </p:spTree>
    <p:extLst>
      <p:ext uri="{BB962C8B-B14F-4D97-AF65-F5344CB8AC3E}">
        <p14:creationId xmlns:p14="http://schemas.microsoft.com/office/powerpoint/2010/main" val="103601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Rectángulo">
            <a:extLst>
              <a:ext uri="{FF2B5EF4-FFF2-40B4-BE49-F238E27FC236}">
                <a16:creationId xmlns:a16="http://schemas.microsoft.com/office/drawing/2014/main" id="{FD90A5C0-CD58-4F2C-B2E7-741EC17A8292}"/>
              </a:ext>
            </a:extLst>
          </p:cNvPr>
          <p:cNvSpPr/>
          <p:nvPr/>
        </p:nvSpPr>
        <p:spPr>
          <a:xfrm>
            <a:off x="4378491" y="2221870"/>
            <a:ext cx="5173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http://www.youtube.com/watch? v=WTdqmkQtR78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C:\Users\Alex\Desktop\apuntes etsii\4º Cuarto\Robótica\irb1600.jpg">
            <a:extLst>
              <a:ext uri="{FF2B5EF4-FFF2-40B4-BE49-F238E27FC236}">
                <a16:creationId xmlns:a16="http://schemas.microsoft.com/office/drawing/2014/main" id="{99EA6113-E5AA-422A-87BF-5150FE9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371937"/>
            <a:ext cx="2952328" cy="2361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Users\Alex\Desktop\apuntes etsii\4º Cuarto\Robótica\602368.jpg">
            <a:extLst>
              <a:ext uri="{FF2B5EF4-FFF2-40B4-BE49-F238E27FC236}">
                <a16:creationId xmlns:a16="http://schemas.microsoft.com/office/drawing/2014/main" id="{334EACA9-1108-4F76-ABF6-80EDC076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36" y="3861047"/>
            <a:ext cx="3395456" cy="269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8 Rectángulo">
            <a:extLst>
              <a:ext uri="{FF2B5EF4-FFF2-40B4-BE49-F238E27FC236}">
                <a16:creationId xmlns:a16="http://schemas.microsoft.com/office/drawing/2014/main" id="{072DCFAB-3CB5-4AD6-B7F0-25629E0889E5}"/>
              </a:ext>
            </a:extLst>
          </p:cNvPr>
          <p:cNvSpPr/>
          <p:nvPr/>
        </p:nvSpPr>
        <p:spPr>
          <a:xfrm>
            <a:off x="4378491" y="4836990"/>
            <a:ext cx="622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http://www.youtube.com/watch?v=zk8qWXhsFm8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D808B39-A8A7-41B2-8FA7-8FBDADF14698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articulados</a:t>
            </a:r>
          </a:p>
        </p:txBody>
      </p:sp>
    </p:spTree>
    <p:extLst>
      <p:ext uri="{BB962C8B-B14F-4D97-AF65-F5344CB8AC3E}">
        <p14:creationId xmlns:p14="http://schemas.microsoft.com/office/powerpoint/2010/main" val="157567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Alex\Desktop\apuntes etsii\4º Cuarto\Robótica\TOSY_Parallel_Robot.JPG">
            <a:extLst>
              <a:ext uri="{FF2B5EF4-FFF2-40B4-BE49-F238E27FC236}">
                <a16:creationId xmlns:a16="http://schemas.microsoft.com/office/drawing/2014/main" id="{FDE95AB5-5D1D-458B-9EA7-90402EFE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443" y="1685048"/>
            <a:ext cx="5724128" cy="3817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C:\Users\Alex\Desktop\apuntes etsii\4º Cuarto\Robótica\299765-ABB_Flexpicker_8_kg.jpg">
            <a:extLst>
              <a:ext uri="{FF2B5EF4-FFF2-40B4-BE49-F238E27FC236}">
                <a16:creationId xmlns:a16="http://schemas.microsoft.com/office/drawing/2014/main" id="{19E84D2B-D4FF-419A-8A60-6A5BC3BC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9384" y="1642898"/>
            <a:ext cx="2808312" cy="3859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6 Rectángulo">
            <a:hlinkClick r:id="rId4"/>
            <a:extLst>
              <a:ext uri="{FF2B5EF4-FFF2-40B4-BE49-F238E27FC236}">
                <a16:creationId xmlns:a16="http://schemas.microsoft.com/office/drawing/2014/main" id="{36EA151E-A81A-4080-98D7-74728C8AA5EB}"/>
              </a:ext>
            </a:extLst>
          </p:cNvPr>
          <p:cNvSpPr/>
          <p:nvPr/>
        </p:nvSpPr>
        <p:spPr>
          <a:xfrm>
            <a:off x="1430963" y="5794879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http://www.youtube.com/watch?v=qXKh0m_z7uQ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CE95D9D-4E70-4B96-B961-B9B6B050D89E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paralelos</a:t>
            </a:r>
          </a:p>
        </p:txBody>
      </p:sp>
    </p:spTree>
    <p:extLst>
      <p:ext uri="{BB962C8B-B14F-4D97-AF65-F5344CB8AC3E}">
        <p14:creationId xmlns:p14="http://schemas.microsoft.com/office/powerpoint/2010/main" val="487422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Rese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eset1" id="{3CB2F8F4-8A2E-42CC-AEAD-95684BE0B650}" vid="{9BABE4DD-0481-4F33-82AD-575AE260086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TemaReset1</Template>
  <TotalTime>472</TotalTime>
  <Words>258</Words>
  <Application>Microsoft Office PowerPoint</Application>
  <PresentationFormat>Panorámica</PresentationFormat>
  <Paragraphs>51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Arial</vt:lpstr>
      <vt:lpstr>Calibri Light</vt:lpstr>
      <vt:lpstr>Frutiger75-Black</vt:lpstr>
      <vt:lpstr>Bauhaus 93</vt:lpstr>
      <vt:lpstr>Cambria Math</vt:lpstr>
      <vt:lpstr>Abadi</vt:lpstr>
      <vt:lpstr>Calibri</vt:lpstr>
      <vt:lpstr>Arial Black</vt:lpstr>
      <vt:lpstr>TemaReset1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Martín</dc:creator>
  <cp:lastModifiedBy>Jaime Bravo Algaba</cp:lastModifiedBy>
  <cp:revision>77</cp:revision>
  <dcterms:created xsi:type="dcterms:W3CDTF">2018-09-27T21:43:25Z</dcterms:created>
  <dcterms:modified xsi:type="dcterms:W3CDTF">2022-10-03T19:12:51Z</dcterms:modified>
</cp:coreProperties>
</file>